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74" r:id="rId3"/>
    <p:sldId id="273" r:id="rId4"/>
    <p:sldId id="275" r:id="rId5"/>
    <p:sldId id="276" r:id="rId6"/>
    <p:sldId id="277" r:id="rId7"/>
    <p:sldId id="278" r:id="rId8"/>
    <p:sldId id="279" r:id="rId9"/>
    <p:sldId id="280" r:id="rId10"/>
    <p:sldId id="281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B-Network theory" id="{AB0AE364-8877-48B2-ACFB-0A9F074A049E}">
          <p14:sldIdLst>
            <p14:sldId id="260"/>
            <p14:sldId id="274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B3F801-C58A-4DC1-83EE-2EDAEA22370F}" v="28" dt="2023-06-27T12:19:02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2" autoAdjust="0"/>
    <p:restoredTop sz="86951" autoAdjust="0"/>
  </p:normalViewPr>
  <p:slideViewPr>
    <p:cSldViewPr snapToGrid="0">
      <p:cViewPr varScale="1">
        <p:scale>
          <a:sx n="117" d="100"/>
          <a:sy n="117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e van der weijden" userId="1535c113e78294b8" providerId="LiveId" clId="{9AB3F801-C58A-4DC1-83EE-2EDAEA22370F}"/>
    <pc:docChg chg="undo custSel addSld modSld sldOrd modSection">
      <pc:chgData name="anne van der weijden" userId="1535c113e78294b8" providerId="LiveId" clId="{9AB3F801-C58A-4DC1-83EE-2EDAEA22370F}" dt="2023-06-27T12:22:01.120" v="756" actId="404"/>
      <pc:docMkLst>
        <pc:docMk/>
      </pc:docMkLst>
      <pc:sldChg chg="ord">
        <pc:chgData name="anne van der weijden" userId="1535c113e78294b8" providerId="LiveId" clId="{9AB3F801-C58A-4DC1-83EE-2EDAEA22370F}" dt="2023-06-27T12:12:48.148" v="420"/>
        <pc:sldMkLst>
          <pc:docMk/>
          <pc:sldMk cId="402642882" sldId="260"/>
        </pc:sldMkLst>
      </pc:sldChg>
      <pc:sldChg chg="addSp delSp modSp mod">
        <pc:chgData name="anne van der weijden" userId="1535c113e78294b8" providerId="LiveId" clId="{9AB3F801-C58A-4DC1-83EE-2EDAEA22370F}" dt="2023-06-27T12:12:03.186" v="417" actId="20577"/>
        <pc:sldMkLst>
          <pc:docMk/>
          <pc:sldMk cId="1344345055" sldId="261"/>
        </pc:sldMkLst>
        <pc:spChg chg="mod">
          <ac:chgData name="anne van der weijden" userId="1535c113e78294b8" providerId="LiveId" clId="{9AB3F801-C58A-4DC1-83EE-2EDAEA22370F}" dt="2023-06-27T12:10:54.770" v="300" actId="20577"/>
          <ac:spMkLst>
            <pc:docMk/>
            <pc:sldMk cId="1344345055" sldId="261"/>
            <ac:spMk id="2" creationId="{CAE10A03-7A97-89B9-A92F-3F00331B7D70}"/>
          </ac:spMkLst>
        </pc:spChg>
        <pc:spChg chg="del">
          <ac:chgData name="anne van der weijden" userId="1535c113e78294b8" providerId="LiveId" clId="{9AB3F801-C58A-4DC1-83EE-2EDAEA22370F}" dt="2023-06-27T12:05:47.555" v="56" actId="3680"/>
          <ac:spMkLst>
            <pc:docMk/>
            <pc:sldMk cId="1344345055" sldId="261"/>
            <ac:spMk id="3" creationId="{E3CC2ADF-1CBB-ADC1-2964-C88E053556A2}"/>
          </ac:spMkLst>
        </pc:spChg>
        <pc:spChg chg="add mod">
          <ac:chgData name="anne van der weijden" userId="1535c113e78294b8" providerId="LiveId" clId="{9AB3F801-C58A-4DC1-83EE-2EDAEA22370F}" dt="2023-06-27T12:12:03.186" v="417" actId="20577"/>
          <ac:spMkLst>
            <pc:docMk/>
            <pc:sldMk cId="1344345055" sldId="261"/>
            <ac:spMk id="5" creationId="{DB9BA8EB-85B5-8E4B-92C7-E77910108457}"/>
          </ac:spMkLst>
        </pc:spChg>
        <pc:graphicFrameChg chg="add mod ord modGraphic">
          <ac:chgData name="anne van der weijden" userId="1535c113e78294b8" providerId="LiveId" clId="{9AB3F801-C58A-4DC1-83EE-2EDAEA22370F}" dt="2023-06-27T12:10:51.142" v="283" actId="1076"/>
          <ac:graphicFrameMkLst>
            <pc:docMk/>
            <pc:sldMk cId="1344345055" sldId="261"/>
            <ac:graphicFrameMk id="4" creationId="{EDA6D0B8-F1ED-C58B-47EE-47A58BCDEB3D}"/>
          </ac:graphicFrameMkLst>
        </pc:graphicFrameChg>
      </pc:sldChg>
      <pc:sldChg chg="modSp mod">
        <pc:chgData name="anne van der weijden" userId="1535c113e78294b8" providerId="LiveId" clId="{9AB3F801-C58A-4DC1-83EE-2EDAEA22370F}" dt="2023-06-27T12:13:25.999" v="450" actId="790"/>
        <pc:sldMkLst>
          <pc:docMk/>
          <pc:sldMk cId="380109758" sldId="263"/>
        </pc:sldMkLst>
        <pc:spChg chg="mod">
          <ac:chgData name="anne van der weijden" userId="1535c113e78294b8" providerId="LiveId" clId="{9AB3F801-C58A-4DC1-83EE-2EDAEA22370F}" dt="2023-06-27T12:13:25.999" v="450" actId="790"/>
          <ac:spMkLst>
            <pc:docMk/>
            <pc:sldMk cId="380109758" sldId="263"/>
            <ac:spMk id="3" creationId="{67C04E02-4FF0-1398-38E3-7E59063A808A}"/>
          </ac:spMkLst>
        </pc:spChg>
      </pc:sldChg>
      <pc:sldChg chg="ord">
        <pc:chgData name="anne van der weijden" userId="1535c113e78294b8" providerId="LiveId" clId="{9AB3F801-C58A-4DC1-83EE-2EDAEA22370F}" dt="2023-06-27T12:13:02.542" v="422"/>
        <pc:sldMkLst>
          <pc:docMk/>
          <pc:sldMk cId="1893000306" sldId="269"/>
        </pc:sldMkLst>
      </pc:sldChg>
      <pc:sldChg chg="modSp new mod">
        <pc:chgData name="anne van der weijden" userId="1535c113e78294b8" providerId="LiveId" clId="{9AB3F801-C58A-4DC1-83EE-2EDAEA22370F}" dt="2023-06-27T12:15:57.016" v="548" actId="20577"/>
        <pc:sldMkLst>
          <pc:docMk/>
          <pc:sldMk cId="953907100" sldId="270"/>
        </pc:sldMkLst>
        <pc:spChg chg="mod">
          <ac:chgData name="anne van der weijden" userId="1535c113e78294b8" providerId="LiveId" clId="{9AB3F801-C58A-4DC1-83EE-2EDAEA22370F}" dt="2023-06-27T12:15:46.917" v="511" actId="5793"/>
          <ac:spMkLst>
            <pc:docMk/>
            <pc:sldMk cId="953907100" sldId="270"/>
            <ac:spMk id="2" creationId="{9A7FAC20-DA49-B032-4F53-31C2F7F1C3B0}"/>
          </ac:spMkLst>
        </pc:spChg>
        <pc:spChg chg="mod">
          <ac:chgData name="anne van der weijden" userId="1535c113e78294b8" providerId="LiveId" clId="{9AB3F801-C58A-4DC1-83EE-2EDAEA22370F}" dt="2023-06-27T12:15:57.016" v="548" actId="20577"/>
          <ac:spMkLst>
            <pc:docMk/>
            <pc:sldMk cId="953907100" sldId="270"/>
            <ac:spMk id="3" creationId="{79BAFBD9-3394-5F9B-5437-D1673C14F162}"/>
          </ac:spMkLst>
        </pc:spChg>
      </pc:sldChg>
      <pc:sldChg chg="addSp modSp new mod modNotesTx">
        <pc:chgData name="anne van der weijden" userId="1535c113e78294b8" providerId="LiveId" clId="{9AB3F801-C58A-4DC1-83EE-2EDAEA22370F}" dt="2023-06-27T12:22:01.120" v="756" actId="404"/>
        <pc:sldMkLst>
          <pc:docMk/>
          <pc:sldMk cId="833199005" sldId="271"/>
        </pc:sldMkLst>
        <pc:spChg chg="mod">
          <ac:chgData name="anne van der weijden" userId="1535c113e78294b8" providerId="LiveId" clId="{9AB3F801-C58A-4DC1-83EE-2EDAEA22370F}" dt="2023-06-27T12:21:49.413" v="750" actId="313"/>
          <ac:spMkLst>
            <pc:docMk/>
            <pc:sldMk cId="833199005" sldId="271"/>
            <ac:spMk id="2" creationId="{C1A432A2-3C2E-8CEA-22BB-AD05624A8AF8}"/>
          </ac:spMkLst>
        </pc:spChg>
        <pc:spChg chg="mod">
          <ac:chgData name="anne van der weijden" userId="1535c113e78294b8" providerId="LiveId" clId="{9AB3F801-C58A-4DC1-83EE-2EDAEA22370F}" dt="2023-06-27T12:21:50.406" v="751" actId="313"/>
          <ac:spMkLst>
            <pc:docMk/>
            <pc:sldMk cId="833199005" sldId="271"/>
            <ac:spMk id="3" creationId="{37573C33-F967-71F7-9C0B-BA6DC0EC3E20}"/>
          </ac:spMkLst>
        </pc:spChg>
        <pc:graphicFrameChg chg="add mod modGraphic">
          <ac:chgData name="anne van der weijden" userId="1535c113e78294b8" providerId="LiveId" clId="{9AB3F801-C58A-4DC1-83EE-2EDAEA22370F}" dt="2023-06-27T12:22:01.120" v="756" actId="404"/>
          <ac:graphicFrameMkLst>
            <pc:docMk/>
            <pc:sldMk cId="833199005" sldId="271"/>
            <ac:graphicFrameMk id="4" creationId="{C0EDCCBC-653A-B179-A97C-DA1A46EF7A5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F532-EC22-4D90-818E-7D54C65985D8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CDB25-3CB4-4187-B43C-3D4B7BD0EE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1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300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23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29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6CD37-A21C-F20E-EE38-105AC9BC1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A8FD209-51B8-0D8F-257A-889E9151A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31A072-65A7-5436-DACE-078EAC23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6656C2-F586-2E03-9B28-1BA62E28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66C7E4-0E11-D437-84BA-8813ADB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34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94E54-06F5-1B64-FBA1-3A6D19E4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28305B8-3B2B-386A-85F9-39DE1DF4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F1C98A-BE9D-37B0-D585-AD40352A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9D25C9-F693-B95D-78BC-611C01C6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6A7C52-94E5-1173-87A4-752B7C7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72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010B05-71D9-3808-05DD-527E40786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03D5D11-7E2C-EE80-56B3-3D6436029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20D31A-82E7-C93E-2A15-AAC47C8C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16889F-8DBB-F4E9-64DE-19713FE9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70E51-A200-8E72-C7E0-994BC8DA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18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0DB9A-22D4-D69D-0295-C60CC45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6C60C-DB7A-F8E4-5AE1-DEB13494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4526E1D-70B2-5DD0-3022-1A2C59BB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810A52-1FD5-5C06-10A9-541FA78C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781124-B489-360C-F96C-CFD86B38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4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1F336-CEE7-767F-7650-613A71CD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FF6810-EF11-4810-DB0D-6BD0AC11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0A02B8-CBB7-2670-685A-71E36C6C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AE8E50-71D5-FDB7-6806-708C8B13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8434E-260F-2508-F5F1-178D5FBD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45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23D4C-2D09-8F38-4CA4-EB01E33A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DA3B09-34B1-A7F1-250C-E768597D0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C60E22-810B-F830-CFAA-CE728842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8F2821-6039-1D9E-DCA7-94EFD2A3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CD5449-162D-8540-7DC0-B675F688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D5A372-9CAD-2A53-633B-D0C9A349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1B88F-3211-D172-F8A9-0E06DBCA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595A33-4333-93C0-F2F6-3AAEBA01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C26525B-ABE0-1AA6-7C86-BB6158668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709E5B-E096-B7C1-C5D4-FD03FC27F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BC4AC1-5583-6D4D-4BD4-6BC507579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242A8BC-8D5B-4587-2083-41ED2B5D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C740930-1902-F7AF-41D8-B2709AB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9B0AC08-903C-4A17-A022-74B79D4B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7ACDC-BB66-7509-D268-955CDA9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7BADF2-F729-55D9-45FB-730A266B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7AA7D8-511B-A0AB-3B11-C5E2E8C5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CEE6E-994A-2289-F371-C123EA75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6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F258C99-E04D-EA82-5ED7-2B0456F2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65092EB-95E7-8563-4298-847DFCDC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09F9EF-0741-ECAD-A45E-BC150E20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7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714D-3A0D-3424-04E4-CAB1687F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96C32B-CFF2-1BEC-C222-325121A8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E43CE-6106-E514-8E8B-8CAFCE815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109C2B-B45A-BB89-8989-321EFE1E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ECA2F0-9C01-9BA2-4A3A-9051C80D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1A93DD-EFAB-F18D-AEA4-54DAC7C8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98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D1754-E18D-D4E3-F84B-6B069BFE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75820F-44F3-8884-F6AB-24C19429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F538AF-367C-EBA4-38C1-54992AD53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250156-C70A-6EFE-9A3D-36F4A222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B4341B-CE73-B821-14C9-FD2022E5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4B4F61-559A-37F2-1B36-8123C7D6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29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10DA9A3-B162-C16D-FE9F-770DA49A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7D5C5F-F2BC-94AF-DB6E-C107B76B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83ACF5-FB55-561B-2C34-C1DA5DF1F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299B-8016-46B7-BCC7-00EA129D9890}" type="datetimeFigureOut">
              <a:rPr lang="nl-NL" smtClean="0"/>
              <a:t>29-06-2023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23E22-0F11-8EBB-307D-F70C9542B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1DE438-35C0-5CEC-19BE-A83073BE3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4A7A-6BBA-454C-878E-01EFB4116C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80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Barabasi</a:t>
            </a:r>
            <a:r>
              <a:rPr lang="nl-NL" dirty="0"/>
              <a:t>-Albert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  <a:blipFill>
                <a:blip r:embed="rId2"/>
                <a:stretch>
                  <a:fillRect l="-1286" t="-559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nl-NL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nl-B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𝑚𝑡</m:t>
                        </m:r>
                      </m:e>
                    </m:nary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  <a:blipFill>
                <a:blip r:embed="rId3"/>
                <a:stretch>
                  <a:fillRect l="-13826" t="-1534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4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schermopname, lijn, tekst, Perceel&#10;&#10;Automatisch gegenereerde beschrijving">
            <a:extLst>
              <a:ext uri="{FF2B5EF4-FFF2-40B4-BE49-F238E27FC236}">
                <a16:creationId xmlns:a16="http://schemas.microsoft.com/office/drawing/2014/main" id="{42801745-D7A9-17E9-878E-EAFA1CA8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03" y="1690688"/>
            <a:ext cx="6274526" cy="4392168"/>
          </a:xfrm>
          <a:prstGeom prst="rect">
            <a:avLst/>
          </a:prstGeom>
        </p:spPr>
      </p:pic>
      <p:pic>
        <p:nvPicPr>
          <p:cNvPr id="5" name="Afbeelding 4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3CDB8AB4-E61B-A449-2915-441255A3E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4" y="1571816"/>
            <a:ext cx="5400197" cy="42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Bianconi-Barabasi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den>
                                </m:f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nl-NL" dirty="0"/>
                  <a:t> </a:t>
                </a:r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  <a:blipFill>
                <a:blip r:embed="rId2"/>
                <a:stretch>
                  <a:fillRect l="-1127" t="-5598" b="-218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  <a:blipFill>
                <a:blip r:embed="rId3"/>
                <a:stretch>
                  <a:fillRect l="-6723" t="-1890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−2.255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  <a:blipFill>
                <a:blip r:embed="rId5"/>
                <a:stretch>
                  <a:fillRect l="-518" t="-27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kleding, Menselijk gezicht, persoon, glimlach&#10;&#10;Automatisch gegenereerde beschrijving">
            <a:extLst>
              <a:ext uri="{FF2B5EF4-FFF2-40B4-BE49-F238E27FC236}">
                <a16:creationId xmlns:a16="http://schemas.microsoft.com/office/drawing/2014/main" id="{D53E25BC-B033-8896-8487-AB48A8F71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16" y="2793473"/>
            <a:ext cx="2150255" cy="21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3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r>
                  <a:rPr lang="en-GB" sz="9600" dirty="0"/>
                  <a:t>Initialization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m</a:t>
                </a:r>
                <a:r>
                  <a:rPr lang="en-GB" sz="9600" baseline="-25000" dirty="0"/>
                  <a:t>0 </a:t>
                </a:r>
                <a:r>
                  <a:rPr lang="en-GB" sz="9600" dirty="0"/>
                  <a:t>nodes with each at least 1 link 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Assign each node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/>
                <a:endParaRPr lang="en-GB" sz="9600" dirty="0"/>
              </a:p>
              <a:p>
                <a:r>
                  <a:rPr lang="en-GB" sz="9600" dirty="0"/>
                  <a:t>Timestep</a:t>
                </a:r>
              </a:p>
              <a:p>
                <a:pPr lvl="1"/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Create new node with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BE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600" dirty="0"/>
                  <a:t> for every existing node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Select m existing nodes according to</a:t>
                </a:r>
                <a14:m>
                  <m:oMath xmlns:m="http://schemas.openxmlformats.org/officeDocument/2006/math">
                    <m:r>
                      <a:rPr lang="nl-BE" sz="9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endParaRPr lang="nl-BE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r>
                  <a:rPr lang="nl-NL" dirty="0"/>
                  <a:t> </a:t>
                </a:r>
                <a:r>
                  <a:rPr lang="nl-NL" baseline="-25000" dirty="0"/>
                  <a:t>  </a:t>
                </a:r>
                <a:endParaRPr lang="nl-NL" dirty="0"/>
              </a:p>
              <a:p>
                <a:pPr marL="0" indent="0">
                  <a:buNone/>
                </a:pPr>
                <a:r>
                  <a:rPr lang="nl-NL" dirty="0"/>
                  <a:t>	</a:t>
                </a:r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174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23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Degree distributions</a:t>
            </a:r>
          </a:p>
        </p:txBody>
      </p:sp>
      <p:pic>
        <p:nvPicPr>
          <p:cNvPr id="11" name="Tijdelijke aanduiding voor inhoud 10" descr="Afbeelding met lijn, schermopname, Perceel, diagram&#10;&#10;Automatisch gegenereerde beschrijving">
            <a:extLst>
              <a:ext uri="{FF2B5EF4-FFF2-40B4-BE49-F238E27FC236}">
                <a16:creationId xmlns:a16="http://schemas.microsoft.com/office/drawing/2014/main" id="{6827E88D-401F-6652-5B14-3DB9A331D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989"/>
            <a:ext cx="12129794" cy="4245428"/>
          </a:xfrm>
        </p:spPr>
      </p:pic>
    </p:spTree>
    <p:extLst>
      <p:ext uri="{BB962C8B-B14F-4D97-AF65-F5344CB8AC3E}">
        <p14:creationId xmlns:p14="http://schemas.microsoft.com/office/powerpoint/2010/main" val="123252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Network visualization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9D163D63-4264-8CE2-7771-70B36C66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1982860"/>
            <a:ext cx="5934590" cy="4450943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2141537"/>
            <a:ext cx="5801784" cy="435133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Delta fitness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547517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Degree distributions</a:t>
            </a:r>
          </a:p>
        </p:txBody>
      </p:sp>
      <p:pic>
        <p:nvPicPr>
          <p:cNvPr id="4" name="Afbeelding 3" descr="Afbeelding met schermopname, lijn, Perceel, diagram&#10;&#10;Automatisch gegenereerde beschrijving">
            <a:extLst>
              <a:ext uri="{FF2B5EF4-FFF2-40B4-BE49-F238E27FC236}">
                <a16:creationId xmlns:a16="http://schemas.microsoft.com/office/drawing/2014/main" id="{54F4C2C5-64F9-A3B7-14E9-4FDFFE659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" y="1978071"/>
            <a:ext cx="12129793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Network visualization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3" y="2115547"/>
            <a:ext cx="5836437" cy="43773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310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Exponential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D3478B-76A4-C1B9-854E-C1D5902A1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86" y="2115547"/>
            <a:ext cx="5815959" cy="4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2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2F7376EC-A49B-7092-3E3B-4DB4F419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7" y="1541236"/>
            <a:ext cx="6146800" cy="48641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6E7D655-094C-9746-C4AE-C1CD62ED6A6D}"/>
              </a:ext>
            </a:extLst>
          </p:cNvPr>
          <p:cNvSpPr txBox="1"/>
          <p:nvPr/>
        </p:nvSpPr>
        <p:spPr>
          <a:xfrm>
            <a:off x="4367004" y="6492875"/>
            <a:ext cx="772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Bianconi, G., &amp; Barabási, A. L. (2001). Bose-Einstein condensation in complex networks.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letters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86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(24), 5632.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124159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/>
              <p:nvPr/>
            </p:nvSpPr>
            <p:spPr>
              <a:xfrm>
                <a:off x="3975464" y="1378946"/>
                <a:ext cx="3552704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 (1+</m:t>
                      </m:r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nl-BE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nl-BE" sz="2400" dirty="0"/>
              </a:p>
            </p:txBody>
          </p:sp>
        </mc:Choice>
        <mc:Fallback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64" y="1378946"/>
                <a:ext cx="3552704" cy="477888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schermopname, lijn, tekst, Lettertype&#10;&#10;Automatisch gegenereerde beschrijving">
            <a:extLst>
              <a:ext uri="{FF2B5EF4-FFF2-40B4-BE49-F238E27FC236}">
                <a16:creationId xmlns:a16="http://schemas.microsoft.com/office/drawing/2014/main" id="{10F78737-B253-A9D0-EC6B-9D6D0D47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10" y="1856834"/>
            <a:ext cx="8723811" cy="52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494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188</Words>
  <Application>Microsoft Macintosh PowerPoint</Application>
  <PresentationFormat>Breedbeeld</PresentationFormat>
  <Paragraphs>52</Paragraphs>
  <Slides>10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Kantoorthema</vt:lpstr>
      <vt:lpstr>Theoretical overview: Barabasi-Albert </vt:lpstr>
      <vt:lpstr>Theoretical overview: Bianconi-Barabasi </vt:lpstr>
      <vt:lpstr>Model implementation</vt:lpstr>
      <vt:lpstr>Analysis: Degree distributions</vt:lpstr>
      <vt:lpstr>Analysis: Network visualization</vt:lpstr>
      <vt:lpstr>Analysis: Degree distributions</vt:lpstr>
      <vt:lpstr>Analysis: Network visualization</vt:lpstr>
      <vt:lpstr>Phase transition: Bose-Einstein condensation</vt:lpstr>
      <vt:lpstr>Phase transition: Bose-Einstein condensation</vt:lpstr>
      <vt:lpstr>Phase transition: Bose-Einstein condensation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anne van der weijden</dc:creator>
  <cp:lastModifiedBy>Aaron De Clercq De Clercq</cp:lastModifiedBy>
  <cp:revision>4</cp:revision>
  <dcterms:created xsi:type="dcterms:W3CDTF">2023-06-21T11:21:10Z</dcterms:created>
  <dcterms:modified xsi:type="dcterms:W3CDTF">2023-06-29T09:55:42Z</dcterms:modified>
</cp:coreProperties>
</file>